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92" y="-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18D3-F674-4039-AE40-EDFE0BDA3BD8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DC1A-07F8-4BBC-B3F4-7A9E9802E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95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18D3-F674-4039-AE40-EDFE0BDA3BD8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DC1A-07F8-4BBC-B3F4-7A9E9802E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085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18D3-F674-4039-AE40-EDFE0BDA3BD8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DC1A-07F8-4BBC-B3F4-7A9E9802E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855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18D3-F674-4039-AE40-EDFE0BDA3BD8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DC1A-07F8-4BBC-B3F4-7A9E9802E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53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18D3-F674-4039-AE40-EDFE0BDA3BD8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DC1A-07F8-4BBC-B3F4-7A9E9802E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311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18D3-F674-4039-AE40-EDFE0BDA3BD8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DC1A-07F8-4BBC-B3F4-7A9E9802E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58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18D3-F674-4039-AE40-EDFE0BDA3BD8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DC1A-07F8-4BBC-B3F4-7A9E9802E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984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18D3-F674-4039-AE40-EDFE0BDA3BD8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DC1A-07F8-4BBC-B3F4-7A9E9802E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59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18D3-F674-4039-AE40-EDFE0BDA3BD8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DC1A-07F8-4BBC-B3F4-7A9E9802E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98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18D3-F674-4039-AE40-EDFE0BDA3BD8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DC1A-07F8-4BBC-B3F4-7A9E9802E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03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18D3-F674-4039-AE40-EDFE0BDA3BD8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DDC1A-07F8-4BBC-B3F4-7A9E9802E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0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518D3-F674-4039-AE40-EDFE0BDA3BD8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DDC1A-07F8-4BBC-B3F4-7A9E9802E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85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лнце 4"/>
          <p:cNvSpPr/>
          <p:nvPr/>
        </p:nvSpPr>
        <p:spPr>
          <a:xfrm>
            <a:off x="4067944" y="2924944"/>
            <a:ext cx="792088" cy="792088"/>
          </a:xfrm>
          <a:prstGeom prst="su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355976" y="256490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253013" y="1988840"/>
            <a:ext cx="441000" cy="44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252440" y="1412776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347024" y="105273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4163096" y="260648"/>
            <a:ext cx="657024" cy="657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54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81481E-6 C 0.04757 -4.81481E-6 0.08664 0.04561 0.08664 0.10209 C 0.08664 0.15857 0.04757 0.20463 -4.44444E-6 0.20463 C -0.04791 0.20463 -0.08663 0.15857 -0.08663 0.10209 C -0.08663 0.04561 -0.04791 -4.81481E-6 -4.44444E-6 -4.81481E-6 Z " pathEditMode="relative" rAng="0" ptsTypes="fffff">
                                      <p:cBhvr>
                                        <p:cTn id="6" dur="8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23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C 0.06893 -1.11111E-6 0.125 0.07269 0.125 0.16273 C 0.125 0.25232 0.06893 0.32546 -3.33333E-6 0.32546 C -0.06892 0.32546 -0.125 0.25232 -0.125 0.16273 C -0.125 0.07269 -0.06892 -1.11111E-6 -3.33333E-6 -1.11111E-6 Z " pathEditMode="relative" rAng="0" ptsTypes="fffff">
                                      <p:cBhvr>
                                        <p:cTn id="8" dur="1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27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C 0.09792 0 0.17743 0.11042 0.17743 0.24676 C 0.17743 0.38287 0.09792 0.49352 -3.33333E-6 0.49352 C -0.09774 0.49352 -0.17691 0.38287 -0.17691 0.24676 C -0.17691 0.11042 -0.09774 0 -3.33333E-6 0 Z " pathEditMode="relative" rAng="0" ptsTypes="fffff">
                                      <p:cBhvr>
                                        <p:cTn id="10" dur="36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2467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96296E-6 C 0.13021 -2.96296E-6 0.23646 0.14213 0.23646 0.3176 C 0.23646 0.49283 0.13021 0.63519 -2.77778E-7 0.63519 C -0.13003 0.63519 -0.23594 0.49283 -0.23594 0.3176 C -0.23594 0.14213 -0.13003 -2.96296E-6 -2.77778E-7 -2.96296E-6 Z " pathEditMode="relative" rAng="0" ptsTypes="fffff">
                                      <p:cBhvr>
                                        <p:cTn id="12" dur="64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3175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7037E-7 C 0.16042 3.7037E-7 0.2915 0.17731 0.2915 0.39606 C 0.2915 0.61458 0.16042 0.7919 -3.88889E-6 0.7919 C -0.16076 0.7919 -0.29132 0.61458 -0.29132 0.39606 C -0.29132 0.17731 -0.16076 3.7037E-7 -3.88889E-6 3.7037E-7 Z " pathEditMode="relative" rAng="0" ptsTypes="fffff">
                                      <p:cBhvr>
                                        <p:cTn id="14" dur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835696" y="620688"/>
            <a:ext cx="5616624" cy="56166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499992" y="836712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948264" y="328498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644008" y="5733256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979712" y="328498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7" name="Группа 16"/>
          <p:cNvGrpSpPr/>
          <p:nvPr/>
        </p:nvGrpSpPr>
        <p:grpSpPr>
          <a:xfrm>
            <a:off x="4644008" y="1268760"/>
            <a:ext cx="0" cy="4320480"/>
            <a:chOff x="4644008" y="1268760"/>
            <a:chExt cx="0" cy="4320480"/>
          </a:xfrm>
        </p:grpSpPr>
        <p:cxnSp>
          <p:nvCxnSpPr>
            <p:cNvPr id="10" name="Прямая со стрелкой 9"/>
            <p:cNvCxnSpPr/>
            <p:nvPr/>
          </p:nvCxnSpPr>
          <p:spPr>
            <a:xfrm flipV="1">
              <a:off x="4644008" y="1268760"/>
              <a:ext cx="0" cy="2160240"/>
            </a:xfrm>
            <a:prstGeom prst="straightConnector1">
              <a:avLst/>
            </a:prstGeom>
            <a:ln w="76200">
              <a:solidFill>
                <a:schemeClr val="bg1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V="1">
              <a:off x="4644008" y="3429000"/>
              <a:ext cx="0" cy="2160240"/>
            </a:xfrm>
            <a:prstGeom prst="straightConnector1">
              <a:avLst/>
            </a:prstGeom>
            <a:ln w="76200">
              <a:solidFill>
                <a:schemeClr val="accent1"/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Прямоугольник 17"/>
          <p:cNvSpPr/>
          <p:nvPr/>
        </p:nvSpPr>
        <p:spPr>
          <a:xfrm>
            <a:off x="1043608" y="296652"/>
            <a:ext cx="6912768" cy="62646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600" dirty="0" smtClean="0"/>
              <a:t>Фінал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929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80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24339" y="60722"/>
            <a:ext cx="551958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3800" dirty="0" smtClean="0"/>
              <a:t>2х2=4</a:t>
            </a:r>
            <a:endParaRPr lang="ru-RU" sz="13800" dirty="0"/>
          </a:p>
        </p:txBody>
      </p:sp>
      <p:sp>
        <p:nvSpPr>
          <p:cNvPr id="9" name="TextBox 8"/>
          <p:cNvSpPr txBox="1"/>
          <p:nvPr/>
        </p:nvSpPr>
        <p:spPr>
          <a:xfrm>
            <a:off x="1111267" y="1500882"/>
            <a:ext cx="452559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3800" dirty="0" smtClean="0"/>
              <a:t>2х3=6</a:t>
            </a:r>
            <a:endParaRPr lang="ru-RU" sz="13800" dirty="0"/>
          </a:p>
        </p:txBody>
      </p:sp>
      <p:sp>
        <p:nvSpPr>
          <p:cNvPr id="10" name="TextBox 9"/>
          <p:cNvSpPr txBox="1"/>
          <p:nvPr/>
        </p:nvSpPr>
        <p:spPr>
          <a:xfrm>
            <a:off x="1061087" y="2824902"/>
            <a:ext cx="5423280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3800" dirty="0" smtClean="0"/>
              <a:t>2х8=16</a:t>
            </a:r>
            <a:endParaRPr lang="ru-RU" sz="13800" dirty="0"/>
          </a:p>
        </p:txBody>
      </p:sp>
      <p:sp>
        <p:nvSpPr>
          <p:cNvPr id="11" name="TextBox 10"/>
          <p:cNvSpPr txBox="1"/>
          <p:nvPr/>
        </p:nvSpPr>
        <p:spPr>
          <a:xfrm>
            <a:off x="1061087" y="4109973"/>
            <a:ext cx="5423280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3800" dirty="0" smtClean="0"/>
              <a:t>2х9=18</a:t>
            </a:r>
            <a:endParaRPr lang="ru-RU" sz="13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40944" y="4869160"/>
            <a:ext cx="204728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548678"/>
            <a:ext cx="201622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543896" y="1988839"/>
            <a:ext cx="204432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3429000"/>
            <a:ext cx="201622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57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Тарас Мельник</dc:creator>
  <cp:lastModifiedBy>Тарас Мельник</cp:lastModifiedBy>
  <cp:revision>8</cp:revision>
  <dcterms:created xsi:type="dcterms:W3CDTF">2023-11-09T12:47:10Z</dcterms:created>
  <dcterms:modified xsi:type="dcterms:W3CDTF">2023-11-09T15:13:08Z</dcterms:modified>
</cp:coreProperties>
</file>